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6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64" r:id="rId2"/>
    <p:sldMasterId id="2147483672" r:id="rId3"/>
    <p:sldMasterId id="2147483680" r:id="rId4"/>
    <p:sldMasterId id="2147483736" r:id="rId5"/>
    <p:sldMasterId id="2147483688" r:id="rId6"/>
    <p:sldMasterId id="2147483713" r:id="rId7"/>
  </p:sldMasterIdLst>
  <p:notesMasterIdLst>
    <p:notesMasterId r:id="rId12"/>
  </p:notesMasterIdLst>
  <p:sldIdLst>
    <p:sldId id="258" r:id="rId8"/>
    <p:sldId id="275" r:id="rId9"/>
    <p:sldId id="284" r:id="rId10"/>
    <p:sldId id="283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issa myers" initials="cm" lastIdx="2" clrIdx="0">
    <p:extLst>
      <p:ext uri="{19B8F6BF-5375-455C-9EA6-DF929625EA0E}">
        <p15:presenceInfo xmlns:p15="http://schemas.microsoft.com/office/powerpoint/2012/main" userId="75c79aed56ac0bc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6937"/>
    <a:srgbClr val="CD9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7" autoAdjust="0"/>
    <p:restoredTop sz="92277" autoAdjust="0"/>
  </p:normalViewPr>
  <p:slideViewPr>
    <p:cSldViewPr snapToGrid="0" snapToObjects="1">
      <p:cViewPr varScale="1">
        <p:scale>
          <a:sx n="106" d="100"/>
          <a:sy n="106" d="100"/>
        </p:scale>
        <p:origin x="198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3F189-53B8-485F-836E-E07CD3F85045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1719B-0338-48DB-90F6-A2C4B18B2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59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on physics department and psychology department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C1719B-0338-48DB-90F6-A2C4B18B26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204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501517"/>
            <a:ext cx="8229600" cy="14700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5729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3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709109" y="753259"/>
            <a:ext cx="4016350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709109" y="2426569"/>
            <a:ext cx="401635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09782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709109" y="1488271"/>
            <a:ext cx="4016350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036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5058904"/>
            <a:ext cx="5562600" cy="1470025"/>
          </a:xfrm>
        </p:spPr>
        <p:txBody>
          <a:bodyPr>
            <a:normAutofit/>
          </a:bodyPr>
          <a:lstStyle>
            <a:lvl1pPr algn="l">
              <a:defRPr sz="3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4A80-8F0F-8B4A-B1EE-DA8BDE36D262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B472-D40B-B948-A0B6-260DEB7BC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48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4A80-8F0F-8B4A-B1EE-DA8BDE36D262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B472-D40B-B948-A0B6-260DEB7BC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97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>
            <a:lvl1pPr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16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27957"/>
            <a:ext cx="8229600" cy="4131141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0375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001000" cy="1470025"/>
          </a:xfrm>
        </p:spPr>
        <p:txBody>
          <a:bodyPr/>
          <a:lstStyle>
            <a:lvl1pPr algn="l"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7200" y="360045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591662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2795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2795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84764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5913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37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776875"/>
            <a:ext cx="4040188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137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776875"/>
            <a:ext cx="4041775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2814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66129"/>
            <a:ext cx="8229600" cy="11430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3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85052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43860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238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8744"/>
            <a:ext cx="3008313" cy="1619513"/>
          </a:xfrm>
        </p:spPr>
        <p:txBody>
          <a:bodyPr anchor="b">
            <a:noAutofit/>
          </a:bodyPr>
          <a:lstStyle>
            <a:lvl1pPr algn="l">
              <a:defRPr sz="3200"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67704"/>
            <a:ext cx="5111750" cy="5050871"/>
          </a:xfrm>
        </p:spPr>
        <p:txBody>
          <a:bodyPr/>
          <a:lstStyle>
            <a:lvl1pPr>
              <a:defRPr sz="3200">
                <a:latin typeface="Arial"/>
                <a:cs typeface="Arial"/>
              </a:defRPr>
            </a:lvl1pPr>
            <a:lvl2pPr>
              <a:defRPr sz="2800">
                <a:latin typeface="Arial"/>
                <a:cs typeface="Arial"/>
              </a:defRPr>
            </a:lvl2pPr>
            <a:lvl3pPr>
              <a:defRPr sz="24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598258"/>
            <a:ext cx="3008313" cy="3520318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789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014069"/>
            <a:ext cx="5486400" cy="3713506"/>
          </a:xfr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9269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853019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130457"/>
            <a:ext cx="8229600" cy="4087464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31264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42501"/>
            <a:ext cx="2057400" cy="5083662"/>
          </a:xfrm>
        </p:spPr>
        <p:txBody>
          <a:bodyPr vert="eaVert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42501"/>
            <a:ext cx="6019800" cy="5083662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259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940885"/>
            <a:ext cx="8229600" cy="1470025"/>
          </a:xfrm>
        </p:spPr>
        <p:txBody>
          <a:bodyPr/>
          <a:lstStyle>
            <a:lvl1pPr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9666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692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377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337"/>
            <a:ext cx="8229600" cy="4131141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751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1950362"/>
            <a:ext cx="8001000" cy="1470025"/>
          </a:xfrm>
        </p:spPr>
        <p:txBody>
          <a:bodyPr/>
          <a:lstStyle>
            <a:lvl1pPr algn="l">
              <a:defRPr b="1">
                <a:solidFill>
                  <a:srgbClr val="02693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7200" y="3420387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CD9E5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99850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5933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59337"/>
            <a:ext cx="4038600" cy="4131141"/>
          </a:xfrm>
        </p:spPr>
        <p:txBody>
          <a:bodyPr/>
          <a:lstStyle>
            <a:lvl1pPr algn="l">
              <a:defRPr sz="2800">
                <a:latin typeface="Arial"/>
                <a:cs typeface="Arial"/>
              </a:defRPr>
            </a:lvl1pPr>
            <a:lvl2pPr algn="l">
              <a:defRPr sz="24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1800">
                <a:latin typeface="Arial"/>
                <a:cs typeface="Arial"/>
              </a:defRPr>
            </a:lvl4pPr>
            <a:lvl5pPr algn="l"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6321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926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656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205375"/>
            <a:ext cx="4040188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656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05375"/>
            <a:ext cx="4041775" cy="3482223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214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30895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26849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6647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4288"/>
            <a:ext cx="3008313" cy="1619513"/>
          </a:xfrm>
        </p:spPr>
        <p:txBody>
          <a:bodyPr anchor="b">
            <a:noAutofit/>
          </a:bodyPr>
          <a:lstStyle>
            <a:lvl1pPr algn="l">
              <a:defRPr sz="3200"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23248"/>
            <a:ext cx="5111750" cy="5050871"/>
          </a:xfrm>
        </p:spPr>
        <p:txBody>
          <a:bodyPr/>
          <a:lstStyle>
            <a:lvl1pPr>
              <a:defRPr sz="3200">
                <a:latin typeface="Arial"/>
                <a:cs typeface="Arial"/>
              </a:defRPr>
            </a:lvl1pPr>
            <a:lvl2pPr>
              <a:defRPr sz="2800">
                <a:latin typeface="Arial"/>
                <a:cs typeface="Arial"/>
              </a:defRPr>
            </a:lvl2pPr>
            <a:lvl3pPr>
              <a:defRPr sz="24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53802"/>
            <a:ext cx="3008313" cy="3520318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333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250917"/>
            <a:ext cx="5486400" cy="566738"/>
          </a:xfrm>
        </p:spPr>
        <p:txBody>
          <a:bodyPr anchor="b"/>
          <a:lstStyle>
            <a:lvl1pPr algn="l">
              <a:defRPr sz="2000"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4386"/>
            <a:ext cx="5486400" cy="3713506"/>
          </a:xfr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817655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703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36260"/>
            <a:ext cx="8229600" cy="1143000"/>
          </a:xfrm>
        </p:spPr>
        <p:txBody>
          <a:bodyPr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90253"/>
            <a:ext cx="8229600" cy="4285663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999468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07521"/>
            <a:ext cx="2057400" cy="5083662"/>
          </a:xfrm>
        </p:spPr>
        <p:txBody>
          <a:bodyPr vert="eaVert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07521"/>
            <a:ext cx="6019800" cy="5083662"/>
          </a:xfrm>
        </p:spPr>
        <p:txBody>
          <a:bodyPr vert="eaVert"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10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015000"/>
            <a:ext cx="8229600" cy="1470025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077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88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2516"/>
            <a:ext cx="8229599" cy="11430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58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A6CFA1A-A022-D649-8AD9-9F30A5C06CF5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907A361-AE56-CD4A-B91B-424163485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7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27644" y="753259"/>
            <a:ext cx="3031592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27644" y="2426569"/>
            <a:ext cx="3031592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30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FDA4-5734-0949-BDA6-D0D6FDC31663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AB15-73F2-6A4F-B882-FCD5E5C83B5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327644" y="753259"/>
            <a:ext cx="3031592" cy="1470025"/>
          </a:xfrm>
        </p:spPr>
        <p:txBody>
          <a:bodyPr>
            <a:no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553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88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jp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.jp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6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7.jp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D24543-DE0D-2249-9D6A-916A21ACF41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B8E2FD69-6208-BE4A-B8A8-AF0081759E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3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657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2" r:id="rId2"/>
    <p:sldLayoutId id="2147483663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CFA1A-A022-D649-8AD9-9F30A5C06CF5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7A361-AE56-CD4A-B91B-4241634854C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powerpoint-04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7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0" r:id="rId2"/>
    <p:sldLayoutId id="2147483671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3C63FDA4-5734-0949-BDA6-D0D6FDC3166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2D8AB15-73F2-6A4F-B882-FCD5E5C83B5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2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0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8" r:id="rId2"/>
    <p:sldLayoutId id="2147483679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956F9B4-387C-D346-B378-FCBE2DEF1520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0C54124-DEB3-A044-A6A6-99CE06F3CDD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powerpoint-09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5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6" r:id="rId2"/>
    <p:sldLayoutId id="2147483687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24534A80-8F0F-8B4A-B1EE-DA8BDE36D262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3BDBB472-D40B-B948-A0B6-260DEB7BCBE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10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3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43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99458C6-6EA7-0747-AD3E-29AE00637213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C59E8A03-9FD3-E846-B7D6-1BC2DFA4AAD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powerpoint-07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722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43CACD-E90F-B945-A583-CAB10D8D8394}" type="datetimeFigureOut">
              <a:rPr lang="en-US" smtClean="0"/>
              <a:pPr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32821AE-27C5-2448-940B-495755ADA72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powerpoint-06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5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Analysis of Fire Fighting Methods using Cellular Automaton Modeling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0775"/>
            <a:ext cx="6400800" cy="88682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Matthew Wilson, Brent D. Foy</a:t>
            </a:r>
          </a:p>
        </p:txBody>
      </p:sp>
    </p:spTree>
    <p:extLst>
      <p:ext uri="{BB962C8B-B14F-4D97-AF65-F5344CB8AC3E}">
        <p14:creationId xmlns:p14="http://schemas.microsoft.com/office/powerpoint/2010/main" val="3492364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016A9-B216-4F8F-B99E-AF96BC0C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Forest Fires and their Effects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F966A-6637-4CFA-B099-6EA8D1384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970" y="1927683"/>
            <a:ext cx="2874475" cy="4131141"/>
          </a:xfrm>
        </p:spPr>
        <p:txBody>
          <a:bodyPr>
            <a:normAutofit/>
          </a:bodyPr>
          <a:lstStyle/>
          <a:p>
            <a:r>
              <a:rPr lang="en-US" sz="2800" dirty="0"/>
              <a:t>Camp Fire Wildfire</a:t>
            </a:r>
          </a:p>
          <a:p>
            <a:r>
              <a:rPr lang="en-US" sz="2800" dirty="0"/>
              <a:t>Destroyed over 150,000 Acers</a:t>
            </a:r>
          </a:p>
          <a:p>
            <a:r>
              <a:rPr lang="en-US" sz="2800" dirty="0"/>
              <a:t>85 Civilian Deaths (2018) [1]</a:t>
            </a:r>
          </a:p>
        </p:txBody>
      </p:sp>
      <p:pic>
        <p:nvPicPr>
          <p:cNvPr id="6" name="Picture 5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CFF9233F-47ED-450D-BA37-622C9D9F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087" y="1927683"/>
            <a:ext cx="5794218" cy="433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062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337AE-2BEC-45CE-80E8-B65C199C6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Cellular Automaton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8AE66-84D6-45B3-B52A-A74DA1602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05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E7AE-7A13-48EB-AD36-EB33964A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48FFEF-464F-4FD9-A48E-EB4F76F9F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[1] Camp Fire Final report (2018)</a:t>
            </a:r>
          </a:p>
          <a:p>
            <a:pPr marL="0" indent="0">
              <a:buNone/>
            </a:pPr>
            <a:r>
              <a:rPr lang="en-US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255058494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 Option 2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 Option 3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over Slide Option 4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over Slide Option 5 (includes title slide, title/author slide,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Cover Slide Option 6 (includes title slide and ending slide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Inside Slide Option 1 (includes different content layouts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Inside Slide Option 2 (includes different content layouts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19652</TotalTime>
  <Words>61</Words>
  <Application>Microsoft Office PowerPoint</Application>
  <PresentationFormat>On-screen Show (4:3)</PresentationFormat>
  <Paragraphs>12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Arial</vt:lpstr>
      <vt:lpstr>Calibri</vt:lpstr>
      <vt:lpstr>Times New Roman</vt:lpstr>
      <vt:lpstr>Cover Slide Option 2 (includes title slide, title/author slide, and ending slide)</vt:lpstr>
      <vt:lpstr>Cover Slide Option 3 (includes title slide, title/author slide, and ending slide)</vt:lpstr>
      <vt:lpstr>Cover Slide Option 4 (includes title slide, title/author slide, and ending slide)</vt:lpstr>
      <vt:lpstr>Cover Slide Option 5 (includes title slide, title/author slide, and ending slide)</vt:lpstr>
      <vt:lpstr>Cover Slide Option 6 (includes title slide and ending slide)</vt:lpstr>
      <vt:lpstr>Inside Slide Option 1 (includes different content layouts)</vt:lpstr>
      <vt:lpstr>Inside Slide Option 2 (includes different content layouts)</vt:lpstr>
      <vt:lpstr>Analysis of Fire Fighting Methods using Cellular Automaton Modeling</vt:lpstr>
      <vt:lpstr>Forest Fires and their Effects</vt:lpstr>
      <vt:lpstr>Cellular Automaton</vt:lpstr>
      <vt:lpstr>References</vt:lpstr>
    </vt:vector>
  </TitlesOfParts>
  <Company>Wright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Earnest</dc:creator>
  <cp:lastModifiedBy>Matthew Wilson</cp:lastModifiedBy>
  <cp:revision>145</cp:revision>
  <dcterms:created xsi:type="dcterms:W3CDTF">2016-09-27T14:33:50Z</dcterms:created>
  <dcterms:modified xsi:type="dcterms:W3CDTF">2019-04-23T19:47:41Z</dcterms:modified>
</cp:coreProperties>
</file>

<file path=docProps/thumbnail.jpeg>
</file>